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688638" cy="7562850"/>
  <p:notesSz cx="6858000" cy="9144000"/>
  <p:defaultTextStyle>
    <a:defPPr>
      <a:defRPr lang="ja-JP"/>
    </a:defPPr>
    <a:lvl1pPr marL="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521437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3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2827"/>
    <a:srgbClr val="CD09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/>
    <p:restoredTop sz="94602"/>
  </p:normalViewPr>
  <p:slideViewPr>
    <p:cSldViewPr snapToGrid="0" snapToObjects="1">
      <p:cViewPr varScale="1">
        <p:scale>
          <a:sx n="116" d="100"/>
          <a:sy n="116" d="100"/>
        </p:scale>
        <p:origin x="392" y="200"/>
      </p:cViewPr>
      <p:guideLst>
        <p:guide orient="horz" pos="2382"/>
        <p:guide pos="33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648" y="2349386"/>
            <a:ext cx="9085342" cy="1621111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296" y="4285615"/>
            <a:ext cx="7482047" cy="19327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8521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86466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059363" y="334377"/>
            <a:ext cx="2809479" cy="7116431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5361" y="334377"/>
            <a:ext cx="8255859" cy="7116431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8141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4361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329" y="4859832"/>
            <a:ext cx="9085342" cy="1502066"/>
          </a:xfrm>
        </p:spPr>
        <p:txBody>
          <a:bodyPr anchor="t"/>
          <a:lstStyle>
            <a:lvl1pPr algn="l">
              <a:defRPr sz="46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329" y="3205459"/>
            <a:ext cx="9085342" cy="1654373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2143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428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6431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857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6071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1286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5005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7149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1413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5361" y="1946734"/>
            <a:ext cx="5531741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35245" y="1946734"/>
            <a:ext cx="5533597" cy="550407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4802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1692889"/>
            <a:ext cx="4722671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432" y="2398404"/>
            <a:ext cx="4722671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29680" y="1692889"/>
            <a:ext cx="4724526" cy="70551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21437" indent="0">
              <a:buNone/>
              <a:defRPr sz="2300" b="1"/>
            </a:lvl2pPr>
            <a:lvl3pPr marL="1042873" indent="0">
              <a:buNone/>
              <a:defRPr sz="2100" b="1"/>
            </a:lvl3pPr>
            <a:lvl4pPr marL="1564310" indent="0">
              <a:buNone/>
              <a:defRPr sz="1800" b="1"/>
            </a:lvl4pPr>
            <a:lvl5pPr marL="2085746" indent="0">
              <a:buNone/>
              <a:defRPr sz="1800" b="1"/>
            </a:lvl5pPr>
            <a:lvl6pPr marL="2607183" indent="0">
              <a:buNone/>
              <a:defRPr sz="1800" b="1"/>
            </a:lvl6pPr>
            <a:lvl7pPr marL="3128620" indent="0">
              <a:buNone/>
              <a:defRPr sz="1800" b="1"/>
            </a:lvl7pPr>
            <a:lvl8pPr marL="3650056" indent="0">
              <a:buNone/>
              <a:defRPr sz="1800" b="1"/>
            </a:lvl8pPr>
            <a:lvl9pPr marL="4171493" indent="0">
              <a:buNone/>
              <a:defRPr sz="18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29680" y="2398404"/>
            <a:ext cx="4724526" cy="4357393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5609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4787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1659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433" y="301113"/>
            <a:ext cx="3516488" cy="1281483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78960" y="301114"/>
            <a:ext cx="5975246" cy="6454683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433" y="1582597"/>
            <a:ext cx="3516488" cy="5173200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9226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048" y="5293995"/>
            <a:ext cx="6413183" cy="624986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048" y="675755"/>
            <a:ext cx="6413183" cy="4537710"/>
          </a:xfrm>
        </p:spPr>
        <p:txBody>
          <a:bodyPr/>
          <a:lstStyle>
            <a:lvl1pPr marL="0" indent="0">
              <a:buNone/>
              <a:defRPr sz="3600"/>
            </a:lvl1pPr>
            <a:lvl2pPr marL="521437" indent="0">
              <a:buNone/>
              <a:defRPr sz="3200"/>
            </a:lvl2pPr>
            <a:lvl3pPr marL="1042873" indent="0">
              <a:buNone/>
              <a:defRPr sz="2700"/>
            </a:lvl3pPr>
            <a:lvl4pPr marL="1564310" indent="0">
              <a:buNone/>
              <a:defRPr sz="2300"/>
            </a:lvl4pPr>
            <a:lvl5pPr marL="2085746" indent="0">
              <a:buNone/>
              <a:defRPr sz="2300"/>
            </a:lvl5pPr>
            <a:lvl6pPr marL="2607183" indent="0">
              <a:buNone/>
              <a:defRPr sz="2300"/>
            </a:lvl6pPr>
            <a:lvl7pPr marL="3128620" indent="0">
              <a:buNone/>
              <a:defRPr sz="2300"/>
            </a:lvl7pPr>
            <a:lvl8pPr marL="3650056" indent="0">
              <a:buNone/>
              <a:defRPr sz="2300"/>
            </a:lvl8pPr>
            <a:lvl9pPr marL="4171493" indent="0">
              <a:buNone/>
              <a:defRPr sz="23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048" y="5918981"/>
            <a:ext cx="6413183" cy="887584"/>
          </a:xfrm>
        </p:spPr>
        <p:txBody>
          <a:bodyPr/>
          <a:lstStyle>
            <a:lvl1pPr marL="0" indent="0">
              <a:buNone/>
              <a:defRPr sz="1600"/>
            </a:lvl1pPr>
            <a:lvl2pPr marL="521437" indent="0">
              <a:buNone/>
              <a:defRPr sz="1400"/>
            </a:lvl2pPr>
            <a:lvl3pPr marL="1042873" indent="0">
              <a:buNone/>
              <a:defRPr sz="1100"/>
            </a:lvl3pPr>
            <a:lvl4pPr marL="1564310" indent="0">
              <a:buNone/>
              <a:defRPr sz="1000"/>
            </a:lvl4pPr>
            <a:lvl5pPr marL="2085746" indent="0">
              <a:buNone/>
              <a:defRPr sz="1000"/>
            </a:lvl5pPr>
            <a:lvl6pPr marL="2607183" indent="0">
              <a:buNone/>
              <a:defRPr sz="1000"/>
            </a:lvl6pPr>
            <a:lvl7pPr marL="3128620" indent="0">
              <a:buNone/>
              <a:defRPr sz="1000"/>
            </a:lvl7pPr>
            <a:lvl8pPr marL="3650056" indent="0">
              <a:buNone/>
              <a:defRPr sz="1000"/>
            </a:lvl8pPr>
            <a:lvl9pPr marL="4171493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A678A-C94B-0447-B520-6C6A51A02F29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5636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432" y="302865"/>
            <a:ext cx="9619774" cy="1260475"/>
          </a:xfrm>
          <a:prstGeom prst="rect">
            <a:avLst/>
          </a:prstGeom>
        </p:spPr>
        <p:txBody>
          <a:bodyPr vert="horz" lIns="104287" tIns="52144" rIns="104287" bIns="52144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432" y="1764666"/>
            <a:ext cx="9619774" cy="4991131"/>
          </a:xfrm>
          <a:prstGeom prst="rect">
            <a:avLst/>
          </a:prstGeom>
        </p:spPr>
        <p:txBody>
          <a:bodyPr vert="horz" lIns="104287" tIns="52144" rIns="104287" bIns="52144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432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A678A-C94B-0447-B520-6C6A51A02F29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1952" y="7009642"/>
            <a:ext cx="3384735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0190" y="7009642"/>
            <a:ext cx="2494016" cy="402652"/>
          </a:xfrm>
          <a:prstGeom prst="rect">
            <a:avLst/>
          </a:prstGeom>
        </p:spPr>
        <p:txBody>
          <a:bodyPr vert="horz" lIns="104287" tIns="52144" rIns="104287" bIns="52144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F96A1-CA29-134C-8987-E5D707386B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0150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21437" rtl="0" eaLnBrk="1" latinLnBrk="0" hangingPunct="1">
        <a:spcBef>
          <a:spcPct val="0"/>
        </a:spcBef>
        <a:buNone/>
        <a:defRPr kumimoji="1"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1077" indent="-391077" algn="l" defTabSz="521437" rtl="0" eaLnBrk="1" latinLnBrk="0" hangingPunct="1">
        <a:spcBef>
          <a:spcPct val="20000"/>
        </a:spcBef>
        <a:buFont typeface="Arial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47334" indent="-325898" algn="l" defTabSz="521437" rtl="0" eaLnBrk="1" latinLnBrk="0" hangingPunct="1">
        <a:spcBef>
          <a:spcPct val="20000"/>
        </a:spcBef>
        <a:buFont typeface="Arial"/>
        <a:buChar char="–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303592" indent="-260718" algn="l" defTabSz="521437" rtl="0" eaLnBrk="1" latinLnBrk="0" hangingPunct="1">
        <a:spcBef>
          <a:spcPct val="20000"/>
        </a:spcBef>
        <a:buFont typeface="Arial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25028" indent="-260718" algn="l" defTabSz="521437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46465" indent="-260718" algn="l" defTabSz="521437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7901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338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0775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2211" indent="-260718" algn="l" defTabSz="521437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437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287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31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5746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18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8620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056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1493" algn="l" defTabSz="521437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FF3C8273-0077-ED42-A812-FB8FE3044E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680700" cy="2286000"/>
          </a:xfrm>
          <a:prstGeom prst="rect">
            <a:avLst/>
          </a:prstGeom>
        </p:spPr>
      </p:pic>
      <p:pic>
        <p:nvPicPr>
          <p:cNvPr id="3" name="図 2" descr="アルコール消毒_b.psd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5858" y="-28548"/>
            <a:ext cx="2246376" cy="2286000"/>
          </a:xfrm>
          <a:prstGeom prst="rect">
            <a:avLst/>
          </a:prstGeom>
        </p:spPr>
      </p:pic>
      <p:pic>
        <p:nvPicPr>
          <p:cNvPr id="4" name="図 3" descr="アルコール消毒_c.psd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5858" y="2271547"/>
            <a:ext cx="2246376" cy="2286000"/>
          </a:xfrm>
          <a:prstGeom prst="rect">
            <a:avLst/>
          </a:prstGeom>
        </p:spPr>
      </p:pic>
      <p:pic>
        <p:nvPicPr>
          <p:cNvPr id="5" name="図 4" descr="アルコール消毒_d.psd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209" y="320361"/>
            <a:ext cx="7354824" cy="1712976"/>
          </a:xfrm>
          <a:prstGeom prst="rect">
            <a:avLst/>
          </a:prstGeom>
        </p:spPr>
      </p:pic>
      <p:pic>
        <p:nvPicPr>
          <p:cNvPr id="6" name="図 5" descr="アルコール消毒_e.psd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209" y="2626264"/>
            <a:ext cx="7354824" cy="1712976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45672BAE-0426-0041-AE70-9AC0F2FF38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618955"/>
            <a:ext cx="10680700" cy="2286000"/>
          </a:xfrm>
          <a:prstGeom prst="rect">
            <a:avLst/>
          </a:prstGeom>
        </p:spPr>
      </p:pic>
      <p:pic>
        <p:nvPicPr>
          <p:cNvPr id="13" name="図 12" descr="アルコール消毒_b.psd">
            <a:extLst>
              <a:ext uri="{FF2B5EF4-FFF2-40B4-BE49-F238E27FC236}">
                <a16:creationId xmlns:a16="http://schemas.microsoft.com/office/drawing/2014/main" id="{62C9E0CA-0309-7546-9F9B-21A933CF46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5858" y="4579581"/>
            <a:ext cx="2246376" cy="2286000"/>
          </a:xfrm>
          <a:prstGeom prst="rect">
            <a:avLst/>
          </a:prstGeom>
        </p:spPr>
      </p:pic>
      <p:pic>
        <p:nvPicPr>
          <p:cNvPr id="14" name="図 13" descr="アルコール消毒_d.psd">
            <a:extLst>
              <a:ext uri="{FF2B5EF4-FFF2-40B4-BE49-F238E27FC236}">
                <a16:creationId xmlns:a16="http://schemas.microsoft.com/office/drawing/2014/main" id="{7B6824A8-29CD-6343-A9DC-71E7822A94F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209" y="4939316"/>
            <a:ext cx="7354824" cy="171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541012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0</Words>
  <Application>Microsoft Macintosh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Arial</vt:lpstr>
      <vt:lpstr>Calibri</vt:lpstr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ウィトン ズ</dc:creator>
  <cp:lastModifiedBy>美保子 室本</cp:lastModifiedBy>
  <cp:revision>8</cp:revision>
  <cp:lastPrinted>2020-05-27T02:46:36Z</cp:lastPrinted>
  <dcterms:created xsi:type="dcterms:W3CDTF">2020-05-26T06:58:07Z</dcterms:created>
  <dcterms:modified xsi:type="dcterms:W3CDTF">2020-05-27T04:39:58Z</dcterms:modified>
</cp:coreProperties>
</file>